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4" r:id="rId8"/>
    <p:sldId id="262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Педагог- психолог</a:t>
            </a:r>
          </a:p>
          <a:p>
            <a:pPr algn="r"/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Горягина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В. А.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3529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Психическое развитие детей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игровой деятельности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8376" y="476672"/>
            <a:ext cx="80072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548680"/>
            <a:ext cx="7772400" cy="5760639"/>
          </a:xfrm>
        </p:spPr>
        <p:txBody>
          <a:bodyPr>
            <a:normAutofit lnSpcReduction="10000"/>
          </a:bodyPr>
          <a:lstStyle/>
          <a:p>
            <a:r>
              <a:rPr lang="ru-RU" sz="4300" b="1" dirty="0" smtClean="0">
                <a:solidFill>
                  <a:srgbClr val="C00000"/>
                </a:solidFill>
              </a:rPr>
              <a:t>«Игра – это огромное светлое окно, через которое в духовный мир ребёнка вливается живительный поток представлений, понятий об окружающем мире. Игра – это искра, зажигающая огонёк пытливости»</a:t>
            </a:r>
          </a:p>
          <a:p>
            <a:pPr algn="r"/>
            <a:r>
              <a:rPr lang="ru-RU" sz="4300" b="1" dirty="0" smtClean="0">
                <a:solidFill>
                  <a:srgbClr val="7030A0"/>
                </a:solidFill>
              </a:rPr>
              <a:t>В. А. Сухомлинский.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Игра – ведущий вид деятельности ребёнка. В игре он развивается как личность, у него формируются те стороны психики, от которых впоследствии будет зависеть успешность его социальной практики.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Администратор\Desktop\фото работа январь 2018\IMG_87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9313"/>
          <a:stretch>
            <a:fillRect/>
          </a:stretch>
        </p:blipFill>
        <p:spPr bwMode="auto">
          <a:xfrm>
            <a:off x="323528" y="2420888"/>
            <a:ext cx="3394472" cy="4104456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фото работа январь 2018\IMG_8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5" y="2564904"/>
            <a:ext cx="4998707" cy="37490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Игра положительно влияет на развитие мышления, воображения, остроумия.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Администратор\Desktop\фотоаппарат\DCIM\107CANON\IMG_1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Игровая деятельность влияет и на становление личности ребенка.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Администратор\Desktop\фото март 2017\IMG_5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игре у детей начинают развиваться произвольное внимание и произвольная память.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527" y="1484784"/>
            <a:ext cx="4737473" cy="355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37570"/>
            <a:ext cx="4752528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Большое влияние игра оказывает на развитие речи. Игровая ситуация требует от каждого включенного в неё ребёнка определённого уровня развития речевого общения.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Администратор\Desktop\фото март 2017\IMG_5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319"/>
          <a:stretch>
            <a:fillRect/>
          </a:stretch>
        </p:blipFill>
        <p:spPr bwMode="auto">
          <a:xfrm>
            <a:off x="1619672" y="2852936"/>
            <a:ext cx="6034617" cy="38778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Игра ведет к развитию рефлексии, поскольку в игре возникает реальная возможность контролировать то, как выполняется действие, входящее в процесс общения.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Администратор\Desktop\фото работа осень 2017\IMG_7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59"/>
          <a:stretch>
            <a:fillRect/>
          </a:stretch>
        </p:blipFill>
        <p:spPr bwMode="auto">
          <a:xfrm>
            <a:off x="1547664" y="2420888"/>
            <a:ext cx="6034617" cy="42653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7772400" cy="62646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Игра в жизни ребенка важна так же, как учеба для школьника или работа для взрослого. Это нужно понимать как родителям, так и воспитателям. Нужно всячески развивать интересы детей, поощрять их стремление к победе, к лучшему результату. По мере подрастания малыша нужно обеспечивать его игрушками, которые влияют на умственное развитие. Не забывайте сами играть с ребенком, ведь в эти моменты он чувствует важность того, что делает.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153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           </vt:lpstr>
      <vt:lpstr>   Игра – ведущий вид деятельности ребёнка. В игре он развивается как личность, у него формируются те стороны психики, от которых впоследствии будет зависеть успешность его социальной практики. </vt:lpstr>
      <vt:lpstr>Игра положительно влияет на развитие мышления, воображения, остроумия.</vt:lpstr>
      <vt:lpstr>Игровая деятельность влияет и на становление личности ребенка. </vt:lpstr>
      <vt:lpstr> В игре у детей начинают развиваться произвольное внимание и произвольная память. </vt:lpstr>
      <vt:lpstr> Большое влияние игра оказывает на развитие речи. Игровая ситуация требует от каждого включенного в неё ребёнка определённого уровня развития речевого общения.</vt:lpstr>
      <vt:lpstr> Игра ведет к развитию рефлексии, поскольку в игре возникает реальная возможность контролировать то, как выполняется действие, входящее в процесс общения.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Юлия</cp:lastModifiedBy>
  <cp:revision>13</cp:revision>
  <dcterms:created xsi:type="dcterms:W3CDTF">2018-01-30T15:02:45Z</dcterms:created>
  <dcterms:modified xsi:type="dcterms:W3CDTF">2018-01-31T09:04:42Z</dcterms:modified>
</cp:coreProperties>
</file>